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0B81A-9F5C-4A35-9ECC-E64B37239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E41836-14FD-4ABB-9624-966FD66E9C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CC7FB-5404-4244-94AD-A260DED27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FB3EA-5198-46B5-8896-BFD22860C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4EBE9-70A8-4EBF-9C43-232982A41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480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C7B2E-CBB9-4308-9D4D-A19560923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41744-6E25-4CAD-ADA7-877135648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1E15D-3907-4126-9A78-F75084052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2A13E-9BC9-41FE-916C-225B4678F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24BA4-A65B-49FE-BAC2-FD8FF2475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46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21C494-998F-4A91-B9E1-7B870D1DB6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1E8A7-5B21-4887-9483-55DA77A7A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BED05-9298-48EB-B4B1-669B731A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D7909-2838-46D6-8D67-E064799E4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981A0-6ACF-4CAB-B3AF-93C73D8FC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13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39DDC-F634-4B19-B907-CF989CE62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A747C-9ABE-49AF-B42F-7864FEE91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1661F-5079-4C0E-B27A-9D6C1E687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F1044-2F91-406D-8E4D-D1367EF9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14B64-19BF-4A89-A6C5-4BBE123D0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973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E663E-AB15-4316-A493-9D22D64AB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A03A2-D281-4819-AC77-FF5215529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74138-1813-45D0-91A4-5E5335249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88C13-72F9-434B-8E42-31484F01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22C9C-99EC-432B-B72F-64D9F9662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34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61410-94BA-4C4E-8237-45E5B99F0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58019-A557-497C-9E09-641396AE2F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A9E708-BA64-43EC-BBAD-A3678E3E37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088DC-61DC-4719-8C61-9410D01FA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7F266A-1A06-4982-8539-2DCC62F5E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095E3-E386-4044-9059-CA46A7A8A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50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72076-5F07-482D-A3A4-B38F9DD76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1AB34C-13CF-48FF-B6F4-D08E33C94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9AF4AD-3DFB-49B2-831D-2C66121E53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081F42-8AFD-4FA9-B087-FCD6E95E39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F4527D-A087-45E7-BA9E-2DA6023CD6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356852-59CC-43DF-A2BA-F457ED223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A7E15F-441E-4F10-BEC7-E7D3200D4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CAD31B-9EEC-47CB-9E2F-FF626CAA1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996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0C3B6-AE34-43CE-8761-3A67D95B7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5B4BD7-F2B5-4B20-9B39-ED0B660E9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7D5E13-5C37-4F7E-AECB-D78B90DC0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362A85-277D-43B1-B631-33BF91946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29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B36489-D7F3-45BF-96D3-1888C25EF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44C793-E9E5-49C7-A8AA-00DDD7581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16F989-B9E5-4EF3-8751-59E4E6273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48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90845-12A2-4268-8FFC-147531CC9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2AE0A-471C-49F4-8B11-D90C8B6E6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8267BE-C5BE-46D6-9136-085081F97E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9723F3-A48F-4102-9569-4CB952F8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3EF96E-5EFC-4799-8526-68CE1647F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C543D-2E38-4812-B2C7-C313A3CC9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13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13143-ED3F-4EF3-BA81-55E96A39F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C1AA4B-D460-4811-A366-1EA9680F1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830BDB-0EEA-4EBC-8ABE-CABAEE848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0842D-FF6E-4F2A-A0D7-8FF427F31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E76D9-C140-4F7C-99C8-B3A1E2AAC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B4421-7AB3-4055-8672-0F93A606D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12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839124-EBB1-4380-904A-D0D26D0A6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695E3-DDE3-49B7-A1A8-A5B53F33E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1FA10-CB08-4AF9-93A6-65EB79C7B0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703C8-4789-43FA-86B1-AB6B8FFCED8D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16730-D347-41A2-AF37-16A45009C7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03DE8-B90B-4987-A777-C36FDF0CAD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8CB31-E0D5-4C5C-B14E-9BB46DA9AF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600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04838-4115-F730-76DB-9D0D5A49F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landscape with hills and trees&#10;&#10;AI-generated content may be incorrect.">
            <a:extLst>
              <a:ext uri="{FF2B5EF4-FFF2-40B4-BE49-F238E27FC236}">
                <a16:creationId xmlns:a16="http://schemas.microsoft.com/office/drawing/2014/main" id="{EA1F7BB1-A30D-6E1D-DBCD-631C9285866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293600" cy="708453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4534B9-23F8-4207-889B-C98101744DC2}"/>
              </a:ext>
            </a:extLst>
          </p:cNvPr>
          <p:cNvSpPr txBox="1"/>
          <p:nvPr/>
        </p:nvSpPr>
        <p:spPr>
          <a:xfrm>
            <a:off x="1720849" y="259388"/>
            <a:ext cx="893021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Empathy in One Healthcare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18</a:t>
            </a:r>
            <a:r>
              <a:rPr lang="en-GB" sz="1200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December 2025 (12.30-5.00pm)</a:t>
            </a:r>
          </a:p>
          <a:p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William Dick Building, Easter Bush Campus EH25 9RG</a:t>
            </a:r>
          </a:p>
          <a:p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1371600" indent="-914400"/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12.30-13.30     Visit the Dick Vet’s friendly teaching horses and hear about their important role. </a:t>
            </a:r>
            <a:r>
              <a:rPr lang="en-GB" sz="12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Meet at Reception, William Dick Building, to walk down to the stables.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-914400"/>
            <a:r>
              <a:rPr lang="en-GB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      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 the barn can be cold so you may need gloves/hat and an extra layer. Please wear closed-toed, flat shoes.</a:t>
            </a:r>
          </a:p>
          <a:p>
            <a:pPr marL="1371600" indent="-914400"/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0"/>
            <a:r>
              <a:rPr lang="en-GB" sz="1200" i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G.01 William Dick Building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/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13.45-13:50     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Welcome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Lisa Boden, Head of School, R(D)SVS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/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13:50-14:00     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Empathy and the One Health Campus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Lisa Boden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71600" indent="-914400"/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14:00-14:25     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Empathy CARE Measure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Stewart Mercer, Usher Institute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-914400"/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14.30-15.30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      Empathy across the disciplines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71600"/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[10 + 2 mins x 5 speakers]</a:t>
            </a:r>
          </a:p>
          <a:p>
            <a:pPr marL="1828800" indent="-914400"/>
            <a:r>
              <a:rPr lang="en-GB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Children’s empathy to animals: Why is it important and how do we measure it? </a:t>
            </a:r>
            <a:r>
              <a:rPr lang="en-GB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 Williams, Health in Social Science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/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Compassion and empathy in undergraduate medical education and beyond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Marti Balaam, Medical School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/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Animal empathy and the Hebrew bible </a:t>
            </a:r>
            <a:r>
              <a:rPr lang="en-GB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Suzanna Millar, Divinity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457200"/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Remaking One Health: Decolonial approaches to street dogs and rabies prevention in India </a:t>
            </a:r>
            <a:r>
              <a:rPr lang="en-GB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Krithika Srinivasan, Geosciences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/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Entangled Empathies of One Health: People, dogs and homelessness in Edinburgh </a:t>
            </a:r>
            <a:r>
              <a:rPr lang="en-GB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Andrew Gardiner, R(D)SVS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/>
            <a:r>
              <a:rPr lang="en-GB" sz="12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/>
            <a:r>
              <a:rPr lang="en-GB" sz="1200" i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G.03/G.03A William Dick Building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indent="-914400"/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15:45-17.00     </a:t>
            </a:r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World Café</a:t>
            </a:r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Ideas, priorities, research.</a:t>
            </a:r>
          </a:p>
          <a:p>
            <a:pPr marL="457200"/>
            <a:r>
              <a:rPr lang="en-GB" sz="1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413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278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Gardiner</dc:creator>
  <cp:lastModifiedBy>Andrew Gardiner</cp:lastModifiedBy>
  <cp:revision>2</cp:revision>
  <dcterms:created xsi:type="dcterms:W3CDTF">2025-12-17T11:55:26Z</dcterms:created>
  <dcterms:modified xsi:type="dcterms:W3CDTF">2025-12-17T12:02:13Z</dcterms:modified>
</cp:coreProperties>
</file>